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8806-A60F-4F2C-9623-7C4A900208A6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6058-3F96-460E-89FD-B89528B2E97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73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14E7-2AAE-4707-856C-AFABFC1AF1F6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80CE-FACE-43BB-BD1B-48FF33BF022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245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F329-D4EA-4FF1-A19C-B58CEFA9A5EA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8814-FF14-4768-91B7-375D1AA2D6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0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7397-BBAC-41F7-9322-06FAD705BA05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A178-799B-4BC9-B993-7E6980FBCC2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246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5F00-32B9-4D8C-B718-951C983F2090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6000-9875-444C-A133-A74F4E56E9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37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047B-B553-4E0C-811F-DCC0122A4CEE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4BFB-DA3D-4595-916B-5ED209F2FB5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841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A706-2B3C-4CD3-8ACA-B9F7DDA8F6FC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866F-74E8-467D-9A81-BD9F2038F4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025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2015-3ECF-412C-9233-BB3043D12FF7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730D-2B95-4D18-A839-68028143E5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468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4301-BD88-4149-B15B-878538275774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3615-1078-43CD-86B7-BC105DF83A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228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C267-6C1D-408D-B11E-ACCD6870C774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E4A4-F22C-4930-B877-3B661C51424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18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7F77-A5F7-4CEE-A8C2-E35647BB724A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2FC1-EBF2-430B-A799-A4CEC35C136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E68B32-FC5D-463D-9EF0-142C89001052}" type="datetimeFigureOut">
              <a:rPr lang="fr-FR"/>
              <a:pPr>
                <a:defRPr/>
              </a:pPr>
              <a:t>24/05/2013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C1D40-B2B0-472C-982C-3C19DBC319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280920" cy="1656184"/>
          </a:xfrm>
        </p:spPr>
        <p:txBody>
          <a:bodyPr/>
          <a:lstStyle/>
          <a:p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Картины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029075"/>
            <a:ext cx="6400800" cy="614363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  <a:cs typeface="Kokila" pitchFamily="34" charset="0"/>
              </a:rPr>
              <a:t>Выполнила: </a:t>
            </a:r>
            <a:r>
              <a:rPr lang="ru-RU" sz="3600" dirty="0" err="1" smtClean="0">
                <a:solidFill>
                  <a:schemeClr val="bg1"/>
                </a:solidFill>
                <a:cs typeface="Kokila" pitchFamily="34" charset="0"/>
              </a:rPr>
              <a:t>Койбагарова</a:t>
            </a:r>
            <a:endParaRPr lang="ru-RU" sz="3600" dirty="0">
              <a:solidFill>
                <a:schemeClr val="bg1"/>
              </a:solidFill>
              <a:cs typeface="Kokila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cs typeface="Kokila" pitchFamily="34" charset="0"/>
              </a:rPr>
              <a:t>Проверила: </a:t>
            </a:r>
            <a:r>
              <a:rPr lang="ru-RU" sz="3600" dirty="0" err="1">
                <a:solidFill>
                  <a:schemeClr val="bg1"/>
                </a:solidFill>
                <a:cs typeface="Kokila" pitchFamily="34" charset="0"/>
              </a:rPr>
              <a:t>Ташимова</a:t>
            </a:r>
            <a:r>
              <a:rPr lang="ru-RU" sz="3600" dirty="0">
                <a:solidFill>
                  <a:schemeClr val="bg1"/>
                </a:solidFill>
                <a:cs typeface="Kokila" pitchFamily="34" charset="0"/>
              </a:rPr>
              <a:t> Ф.С.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Менсулу\Desktop\Универ\Шаблоны для презентации\139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что же </a:t>
            </a:r>
            <a:r>
              <a:rPr lang="ru-RU" smtClean="0"/>
              <a:t>в итоге?</a:t>
            </a:r>
            <a:endParaRPr lang="ru-RU" dirty="0"/>
          </a:p>
        </p:txBody>
      </p:sp>
      <p:pic>
        <p:nvPicPr>
          <p:cNvPr id="4" name="Picture 2" descr="C:\Users\Менсулу\Desktop\Универ\психология смысла\IMG_05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303" y="1600200"/>
            <a:ext cx="73313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1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464496" cy="59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лыбающееся лицо 3"/>
          <p:cNvSpPr/>
          <p:nvPr/>
        </p:nvSpPr>
        <p:spPr>
          <a:xfrm>
            <a:off x="6732240" y="5085184"/>
            <a:ext cx="1152128" cy="129614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енсулу\Desktop\Универ\Шаблоны для презентации\139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енсулу\Desktop\Универ\психология смысла\IMG_0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0568" y="908720"/>
            <a:ext cx="968456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835696" y="0"/>
            <a:ext cx="6615112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выбранная картина</a:t>
            </a:r>
            <a:endParaRPr lang="fr-CA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Анализ картины по </a:t>
            </a:r>
            <a:r>
              <a:rPr lang="ru-RU" dirty="0" err="1" smtClean="0">
                <a:solidFill>
                  <a:schemeClr val="bg1"/>
                </a:solidFill>
              </a:rPr>
              <a:t>З.Фрейду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рассматривать интерпретацию по Фрейду, символов изображенных на картине, то З. Фрейд открыл для меня новые стороны самой себя.   </a:t>
            </a:r>
          </a:p>
          <a:p>
            <a:pPr marL="0" indent="0">
              <a:buNone/>
            </a:pPr>
            <a:r>
              <a:rPr lang="ru-RU" dirty="0" smtClean="0"/>
              <a:t>Я решила выбрать самые волнующие символы, которые имеются на картине.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</a:t>
            </a:r>
            <a:endParaRPr lang="fr-CA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заднем плане картине имеется изображение гор, и по Фрейду данный символ интерпретируется как женское тело с явно выраженными формами.</a:t>
            </a:r>
            <a:endParaRPr lang="fr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1"/>
            <a:ext cx="5770984" cy="442108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Также на заднем плане картины изображено голубое небо. Фрейд интерпретирует вид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голубого неба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тягу к однополой любви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енсулу\Desktop\Универ\Шаблоны для презентации\138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Война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Первое на что у меня упал взор, при виде картины – Война. Битва между двумя войсками.  Фрейд интерпретирует войну как </a:t>
            </a:r>
            <a:r>
              <a:rPr lang="ru-RU" dirty="0">
                <a:solidFill>
                  <a:srgbClr val="FF0000"/>
                </a:solidFill>
              </a:rPr>
              <a:t>акт насилия, </a:t>
            </a:r>
            <a:r>
              <a:rPr lang="ru-RU" dirty="0" smtClean="0">
                <a:solidFill>
                  <a:srgbClr val="FF0000"/>
                </a:solidFill>
              </a:rPr>
              <a:t>которая символизирует </a:t>
            </a:r>
            <a:r>
              <a:rPr lang="ru-RU" dirty="0">
                <a:solidFill>
                  <a:srgbClr val="FF0000"/>
                </a:solidFill>
              </a:rPr>
              <a:t>половой акт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Обобщая все выше перечисленные символы…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Если исходить от моей личности при анализе данной картины, а не от ее автора то можно сделать конкретный и интересный вывод.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 мне имеются предпосылки для однополой любви, чего я ранее не знала и не замечала в себе. Но я не отрицаю того, что это возможно.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Горы символизирую женскую сторону меня в которой можно найти женщину – мать, заботящуюся о уюте и дарящая заботу и любовь окружающим.  Тогда как символ войны, который ассоциируется с жестокостью и желание одолеть противника, говорит о моей противоположной стороне женщины – матери. </a:t>
            </a:r>
          </a:p>
        </p:txBody>
      </p:sp>
    </p:spTree>
    <p:extLst>
      <p:ext uri="{BB962C8B-B14F-4D97-AF65-F5344CB8AC3E}">
        <p14:creationId xmlns:p14="http://schemas.microsoft.com/office/powerpoint/2010/main" val="24206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осознала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 </a:t>
            </a:r>
            <a:r>
              <a:rPr lang="ru-RU" dirty="0">
                <a:solidFill>
                  <a:srgbClr val="002060"/>
                </a:solidFill>
              </a:rPr>
              <a:t>того как я начала анализ картины, в тот момент когда я на нее </a:t>
            </a:r>
            <a:r>
              <a:rPr lang="ru-RU" dirty="0" smtClean="0">
                <a:solidFill>
                  <a:srgbClr val="002060"/>
                </a:solidFill>
              </a:rPr>
              <a:t>впервые взглянула</a:t>
            </a:r>
            <a:r>
              <a:rPr lang="ru-RU" dirty="0">
                <a:solidFill>
                  <a:srgbClr val="002060"/>
                </a:solidFill>
              </a:rPr>
              <a:t>, именно данная противоположность изображенной на этой картине, </a:t>
            </a:r>
            <a:r>
              <a:rPr lang="ru-RU" dirty="0" smtClean="0">
                <a:solidFill>
                  <a:srgbClr val="002060"/>
                </a:solidFill>
              </a:rPr>
              <a:t>притянула меня. Совместимость не совместимого. Покой, безмятежность и жестокая схватка, смерть. </a:t>
            </a:r>
          </a:p>
        </p:txBody>
      </p:sp>
    </p:spTree>
    <p:extLst>
      <p:ext uri="{BB962C8B-B14F-4D97-AF65-F5344CB8AC3E}">
        <p14:creationId xmlns:p14="http://schemas.microsoft.com/office/powerpoint/2010/main" val="27183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72608"/>
          </a:xfrm>
        </p:spPr>
        <p:txBody>
          <a:bodyPr/>
          <a:lstStyle/>
          <a:p>
            <a:r>
              <a:rPr lang="ru-RU" dirty="0" smtClean="0"/>
              <a:t>Благодаря данному анализу картины я поняла причину моего поведения. В жизни я часто бываю противоположна самой себе. Будто бы во мне живут совсем противоположные два человека, которые способствуют моему частому </a:t>
            </a:r>
            <a:r>
              <a:rPr lang="ru-RU" dirty="0" err="1" smtClean="0"/>
              <a:t>внутриличностному</a:t>
            </a:r>
            <a:r>
              <a:rPr lang="ru-RU" dirty="0" smtClean="0"/>
              <a:t> конфликту. </a:t>
            </a:r>
          </a:p>
          <a:p>
            <a:r>
              <a:rPr lang="ru-RU" dirty="0" smtClean="0"/>
              <a:t>Но теперь я знаю себя немного лучше и могу принять себя такой какая я есть, избегая депрессивное состояние.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82</TotalTime>
  <Words>339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138</vt:lpstr>
      <vt:lpstr>Анализ Картины</vt:lpstr>
      <vt:lpstr>Мною выбранная картина</vt:lpstr>
      <vt:lpstr>Анализ картины по З.Фрейду</vt:lpstr>
      <vt:lpstr>Горы </vt:lpstr>
      <vt:lpstr>Небо </vt:lpstr>
      <vt:lpstr>Война </vt:lpstr>
      <vt:lpstr>Обобщая все выше перечисленные символы… </vt:lpstr>
      <vt:lpstr>Что я осознала</vt:lpstr>
      <vt:lpstr>Презентация PowerPoint</vt:lpstr>
      <vt:lpstr>И что же в итоге?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Картины</dc:title>
  <dc:creator>Менсулу</dc:creator>
  <cp:lastModifiedBy>Admin</cp:lastModifiedBy>
  <cp:revision>14</cp:revision>
  <dcterms:created xsi:type="dcterms:W3CDTF">2012-04-17T16:40:47Z</dcterms:created>
  <dcterms:modified xsi:type="dcterms:W3CDTF">2013-05-24T11:56:54Z</dcterms:modified>
</cp:coreProperties>
</file>